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1" r:id="rId4"/>
    <p:sldId id="262" r:id="rId5"/>
    <p:sldId id="272" r:id="rId6"/>
    <p:sldId id="274" r:id="rId7"/>
    <p:sldId id="267" r:id="rId8"/>
    <p:sldId id="263" r:id="rId9"/>
    <p:sldId id="273" r:id="rId10"/>
    <p:sldId id="275" r:id="rId11"/>
    <p:sldId id="264" r:id="rId12"/>
    <p:sldId id="276" r:id="rId13"/>
    <p:sldId id="277" r:id="rId14"/>
    <p:sldId id="278" r:id="rId15"/>
    <p:sldId id="279" r:id="rId16"/>
    <p:sldId id="265" r:id="rId17"/>
    <p:sldId id="266" r:id="rId18"/>
    <p:sldId id="280" r:id="rId19"/>
    <p:sldId id="268" r:id="rId20"/>
    <p:sldId id="269" r:id="rId21"/>
    <p:sldId id="270" r:id="rId22"/>
    <p:sldId id="271" r:id="rId23"/>
    <p:sldId id="281" r:id="rId24"/>
    <p:sldId id="282" r:id="rId25"/>
    <p:sldId id="284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/>
    <p:restoredTop sz="83265"/>
  </p:normalViewPr>
  <p:slideViewPr>
    <p:cSldViewPr snapToGrid="0" snapToObjects="1">
      <p:cViewPr varScale="1">
        <p:scale>
          <a:sx n="105" d="100"/>
          <a:sy n="105" d="100"/>
        </p:scale>
        <p:origin x="20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7BC5-8996-F045-8FF5-FC9C054EF36E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65F99-8DF9-A64A-BAD6-20920A98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1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65F99-8DF9-A64A-BAD6-20920A987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65F99-8DF9-A64A-BAD6-20920A987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1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65F99-8DF9-A64A-BAD6-20920A987B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60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65F99-8DF9-A64A-BAD6-20920A987B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2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65F99-8DF9-A64A-BAD6-20920A987B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9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pRINT</a:t>
            </a:r>
            <a:r>
              <a:rPr lang="en-US" sz="4800" dirty="0"/>
              <a:t> TO DIGITAL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THINKING DIFFERENTLY ABOUT THE SAME STORY</a:t>
            </a:r>
          </a:p>
        </p:txBody>
      </p:sp>
    </p:spTree>
    <p:extLst>
      <p:ext uri="{BB962C8B-B14F-4D97-AF65-F5344CB8AC3E}">
        <p14:creationId xmlns:p14="http://schemas.microsoft.com/office/powerpoint/2010/main" val="8456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46" y="270933"/>
            <a:ext cx="3780117" cy="5842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50666"/>
          <a:stretch/>
        </p:blipFill>
        <p:spPr>
          <a:xfrm>
            <a:off x="3687233" y="846666"/>
            <a:ext cx="4610100" cy="57582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3083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608513"/>
          </a:xfrm>
        </p:spPr>
        <p:txBody>
          <a:bodyPr>
            <a:noAutofit/>
          </a:bodyPr>
          <a:lstStyle/>
          <a:p>
            <a:r>
              <a:rPr lang="en-US" sz="2400" dirty="0"/>
              <a:t>New emphasis on visual storytelling, integrated into the editorial process from concept to publication</a:t>
            </a:r>
          </a:p>
        </p:txBody>
      </p:sp>
    </p:spTree>
    <p:extLst>
      <p:ext uri="{BB962C8B-B14F-4D97-AF65-F5344CB8AC3E}">
        <p14:creationId xmlns:p14="http://schemas.microsoft.com/office/powerpoint/2010/main" val="112646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608513"/>
          </a:xfrm>
        </p:spPr>
        <p:txBody>
          <a:bodyPr>
            <a:noAutofit/>
          </a:bodyPr>
          <a:lstStyle/>
          <a:p>
            <a:r>
              <a:rPr lang="en-US" sz="2400" dirty="0"/>
              <a:t>New emphasis on visual storytelling, integrated into the editorial process from concept to publication</a:t>
            </a:r>
          </a:p>
          <a:p>
            <a:r>
              <a:rPr lang="en-US" sz="2400" dirty="0"/>
              <a:t>Added video for both storytelling and entertainment (features)</a:t>
            </a:r>
          </a:p>
        </p:txBody>
      </p:sp>
    </p:spTree>
    <p:extLst>
      <p:ext uri="{BB962C8B-B14F-4D97-AF65-F5344CB8AC3E}">
        <p14:creationId xmlns:p14="http://schemas.microsoft.com/office/powerpoint/2010/main" val="8277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608513"/>
          </a:xfrm>
        </p:spPr>
        <p:txBody>
          <a:bodyPr>
            <a:noAutofit/>
          </a:bodyPr>
          <a:lstStyle/>
          <a:p>
            <a:r>
              <a:rPr lang="en-US" sz="2400" dirty="0"/>
              <a:t>New emphasis on visual storytelling, integrated into the editorial process from concept to publication</a:t>
            </a:r>
          </a:p>
          <a:p>
            <a:r>
              <a:rPr lang="en-US" sz="2400" dirty="0"/>
              <a:t>Added video for both storytelling and entertainment (features)</a:t>
            </a:r>
          </a:p>
          <a:p>
            <a:r>
              <a:rPr lang="en-US" sz="2400" dirty="0"/>
              <a:t>Emphasized storytelling that included both text and video (and just audio)</a:t>
            </a:r>
          </a:p>
        </p:txBody>
      </p:sp>
    </p:spTree>
    <p:extLst>
      <p:ext uri="{BB962C8B-B14F-4D97-AF65-F5344CB8AC3E}">
        <p14:creationId xmlns:p14="http://schemas.microsoft.com/office/powerpoint/2010/main" val="15515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608513"/>
          </a:xfrm>
        </p:spPr>
        <p:txBody>
          <a:bodyPr>
            <a:noAutofit/>
          </a:bodyPr>
          <a:lstStyle/>
          <a:p>
            <a:r>
              <a:rPr lang="en-US" sz="2400" dirty="0"/>
              <a:t>New emphasis on visual storytelling, integrated into the editorial process from concept to publication</a:t>
            </a:r>
          </a:p>
          <a:p>
            <a:r>
              <a:rPr lang="en-US" sz="2400" dirty="0"/>
              <a:t>Added video for both storytelling and entertainment (features)</a:t>
            </a:r>
          </a:p>
          <a:p>
            <a:r>
              <a:rPr lang="en-US" sz="2400" dirty="0"/>
              <a:t>Emphasized storytelling that included both text and video (and just audio)</a:t>
            </a:r>
          </a:p>
          <a:p>
            <a:r>
              <a:rPr lang="en-US" sz="2400" dirty="0"/>
              <a:t>Added photos of writers to increase personalization</a:t>
            </a:r>
          </a:p>
        </p:txBody>
      </p:sp>
    </p:spTree>
    <p:extLst>
      <p:ext uri="{BB962C8B-B14F-4D97-AF65-F5344CB8AC3E}">
        <p14:creationId xmlns:p14="http://schemas.microsoft.com/office/powerpoint/2010/main" val="10142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608513"/>
          </a:xfrm>
        </p:spPr>
        <p:txBody>
          <a:bodyPr>
            <a:noAutofit/>
          </a:bodyPr>
          <a:lstStyle/>
          <a:p>
            <a:r>
              <a:rPr lang="en-US" sz="2400" dirty="0"/>
              <a:t>New emphasis on visual storytelling, integrated into the editorial process from concept to publication</a:t>
            </a:r>
          </a:p>
          <a:p>
            <a:r>
              <a:rPr lang="en-US" sz="2400" dirty="0"/>
              <a:t>Added video for both storytelling and entertainment (features)</a:t>
            </a:r>
          </a:p>
          <a:p>
            <a:r>
              <a:rPr lang="en-US" sz="2400" dirty="0"/>
              <a:t>Emphasized storytelling that included both text and video (and just audio)</a:t>
            </a:r>
          </a:p>
          <a:p>
            <a:r>
              <a:rPr lang="en-US" sz="2400" dirty="0"/>
              <a:t>Added photos of writers to increase personalization</a:t>
            </a:r>
          </a:p>
          <a:p>
            <a:r>
              <a:rPr lang="en-US" sz="2400" dirty="0"/>
              <a:t>Began working with social media (specifically Facebook) both from the publication and individual writers</a:t>
            </a:r>
          </a:p>
        </p:txBody>
      </p:sp>
    </p:spTree>
    <p:extLst>
      <p:ext uri="{BB962C8B-B14F-4D97-AF65-F5344CB8AC3E}">
        <p14:creationId xmlns:p14="http://schemas.microsoft.com/office/powerpoint/2010/main" val="8847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Year 3:</a:t>
            </a:r>
            <a:br>
              <a:rPr lang="en-US" sz="4400" dirty="0"/>
            </a:br>
            <a:r>
              <a:rPr lang="en-US" sz="4400" dirty="0"/>
              <a:t>Tweaking and marketing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Strategic refinements,</a:t>
            </a:r>
          </a:p>
          <a:p>
            <a:r>
              <a:rPr lang="en-US" sz="2400" dirty="0"/>
              <a:t>with more dramatic results</a:t>
            </a:r>
          </a:p>
        </p:txBody>
      </p:sp>
    </p:spTree>
    <p:extLst>
      <p:ext uri="{BB962C8B-B14F-4D97-AF65-F5344CB8AC3E}">
        <p14:creationId xmlns:p14="http://schemas.microsoft.com/office/powerpoint/2010/main" val="80401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Key findings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Changed publication cycle to spread out release of stories</a:t>
            </a:r>
          </a:p>
        </p:txBody>
      </p:sp>
    </p:spTree>
    <p:extLst>
      <p:ext uri="{BB962C8B-B14F-4D97-AF65-F5344CB8AC3E}">
        <p14:creationId xmlns:p14="http://schemas.microsoft.com/office/powerpoint/2010/main" val="82429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Key findings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Changed publication cycle to spread out release of stories</a:t>
            </a:r>
          </a:p>
          <a:p>
            <a:r>
              <a:rPr lang="en-US" sz="2400" dirty="0"/>
              <a:t>Use social media even more, timed usage to when students were likely to be online</a:t>
            </a:r>
          </a:p>
        </p:txBody>
      </p:sp>
    </p:spTree>
    <p:extLst>
      <p:ext uri="{BB962C8B-B14F-4D97-AF65-F5344CB8AC3E}">
        <p14:creationId xmlns:p14="http://schemas.microsoft.com/office/powerpoint/2010/main" val="204264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Year 4:</a:t>
            </a:r>
            <a:br>
              <a:rPr lang="en-US" sz="4400" dirty="0"/>
            </a:br>
            <a:r>
              <a:rPr lang="en-US" sz="4400" dirty="0"/>
              <a:t>the experiment ends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But we knew where we needed to go next</a:t>
            </a:r>
          </a:p>
        </p:txBody>
      </p:sp>
    </p:spTree>
    <p:extLst>
      <p:ext uri="{BB962C8B-B14F-4D97-AF65-F5344CB8AC3E}">
        <p14:creationId xmlns:p14="http://schemas.microsoft.com/office/powerpoint/2010/main" val="204680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Takeaways: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298797"/>
          </a:xfrm>
        </p:spPr>
        <p:txBody>
          <a:bodyPr>
            <a:normAutofit/>
          </a:bodyPr>
          <a:lstStyle/>
          <a:p>
            <a:r>
              <a:rPr lang="en-US" sz="2400" dirty="0"/>
              <a:t>Stories must be told differently online to match the reader’s experience </a:t>
            </a:r>
          </a:p>
          <a:p>
            <a:r>
              <a:rPr lang="en-US" sz="2400" dirty="0"/>
              <a:t>Current trends include emphasis on mobility, integration with social media and multimedia storytelling</a:t>
            </a:r>
          </a:p>
          <a:p>
            <a:r>
              <a:rPr lang="en-US" sz="2400" dirty="0"/>
              <a:t>Specific challenges can be addressed</a:t>
            </a:r>
          </a:p>
        </p:txBody>
      </p:sp>
    </p:spTree>
    <p:extLst>
      <p:ext uri="{BB962C8B-B14F-4D97-AF65-F5344CB8AC3E}">
        <p14:creationId xmlns:p14="http://schemas.microsoft.com/office/powerpoint/2010/main" val="941307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Key findings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desperately needed a design update to a dynamic, mobile-friendly design</a:t>
            </a:r>
          </a:p>
          <a:p>
            <a:r>
              <a:rPr lang="en-US" sz="2400" dirty="0"/>
              <a:t>Even better, we really wanted an iOS app</a:t>
            </a:r>
          </a:p>
          <a:p>
            <a:r>
              <a:rPr lang="en-US" sz="2400" dirty="0"/>
              <a:t>Needed to extend our social media to other platforms, especially Twitter, Instagram, Pinterest</a:t>
            </a:r>
          </a:p>
          <a:p>
            <a:pPr lvl="1"/>
            <a:r>
              <a:rPr lang="en-US" sz="2100" dirty="0"/>
              <a:t>Today that would be Instagram, TikTok and maybe Discord</a:t>
            </a:r>
          </a:p>
        </p:txBody>
      </p:sp>
    </p:spTree>
    <p:extLst>
      <p:ext uri="{BB962C8B-B14F-4D97-AF65-F5344CB8AC3E}">
        <p14:creationId xmlns:p14="http://schemas.microsoft.com/office/powerpoint/2010/main" val="17967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couple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QR codes had no traction at all</a:t>
            </a:r>
          </a:p>
          <a:p>
            <a:r>
              <a:rPr lang="en-US" sz="2400" dirty="0"/>
              <a:t>RSS died (and this was sad)</a:t>
            </a:r>
          </a:p>
          <a:p>
            <a:pPr lvl="1"/>
            <a:r>
              <a:rPr lang="en-US" sz="2100" dirty="0"/>
              <a:t>But it underlies Notifications, so you can still use it</a:t>
            </a:r>
          </a:p>
        </p:txBody>
      </p:sp>
    </p:spTree>
    <p:extLst>
      <p:ext uri="{BB962C8B-B14F-4D97-AF65-F5344CB8AC3E}">
        <p14:creationId xmlns:p14="http://schemas.microsoft.com/office/powerpoint/2010/main" val="4408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more current </a:t>
            </a:r>
            <a:r>
              <a:rPr lang="en-US" sz="4400"/>
              <a:t>trendS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608513"/>
          </a:xfrm>
        </p:spPr>
        <p:txBody>
          <a:bodyPr>
            <a:normAutofit/>
          </a:bodyPr>
          <a:lstStyle/>
          <a:p>
            <a:r>
              <a:rPr lang="en-US" sz="2400" dirty="0"/>
              <a:t>Digital media are no longer the exotic media—they’re the “normal” media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576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more current </a:t>
            </a:r>
            <a:r>
              <a:rPr lang="en-US" sz="4400"/>
              <a:t>trendS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608513"/>
          </a:xfrm>
        </p:spPr>
        <p:txBody>
          <a:bodyPr>
            <a:normAutofit/>
          </a:bodyPr>
          <a:lstStyle/>
          <a:p>
            <a:r>
              <a:rPr lang="en-US" sz="2400" dirty="0"/>
              <a:t>Digital media are no longer the exotic media—they’re the “normal” media</a:t>
            </a:r>
          </a:p>
          <a:p>
            <a:r>
              <a:rPr lang="en-US" sz="2400" dirty="0"/>
              <a:t>Stories increasingly start on social media and migrate to webpages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4804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more current </a:t>
            </a:r>
            <a:r>
              <a:rPr lang="en-US" sz="4400"/>
              <a:t>trendS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608513"/>
          </a:xfrm>
        </p:spPr>
        <p:txBody>
          <a:bodyPr>
            <a:normAutofit/>
          </a:bodyPr>
          <a:lstStyle/>
          <a:p>
            <a:r>
              <a:rPr lang="en-US" sz="2400" dirty="0"/>
              <a:t>Digital media are no longer the exotic media—they’re the “normal” media</a:t>
            </a:r>
          </a:p>
          <a:p>
            <a:r>
              <a:rPr lang="en-US" sz="2400" dirty="0"/>
              <a:t>Stories increasingly start on social media and migrate to webpages</a:t>
            </a:r>
          </a:p>
          <a:p>
            <a:r>
              <a:rPr lang="en-US" sz="2400" dirty="0"/>
              <a:t>Story structures are becoming more fragmented as smaller chunks work better on small screens (and with short attention)</a:t>
            </a:r>
          </a:p>
          <a:p>
            <a:pPr lvl="1"/>
            <a:r>
              <a:rPr lang="en-US" sz="2100" dirty="0"/>
              <a:t>More use of subheads</a:t>
            </a:r>
          </a:p>
          <a:p>
            <a:pPr lvl="1"/>
            <a:r>
              <a:rPr lang="en-US" sz="2100" dirty="0"/>
              <a:t>More use of lists and bullets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6976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more current </a:t>
            </a:r>
            <a:r>
              <a:rPr lang="en-US" sz="4400"/>
              <a:t>trendS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608513"/>
          </a:xfrm>
        </p:spPr>
        <p:txBody>
          <a:bodyPr>
            <a:normAutofit/>
          </a:bodyPr>
          <a:lstStyle/>
          <a:p>
            <a:r>
              <a:rPr lang="en-US" sz="2400" dirty="0"/>
              <a:t>Younger people especially read less than ever (in some ways), but they listen constantly</a:t>
            </a:r>
          </a:p>
          <a:p>
            <a:pPr lvl="1"/>
            <a:r>
              <a:rPr lang="en-US" sz="2100" dirty="0"/>
              <a:t>Podcasts continue to increase in popularity</a:t>
            </a:r>
          </a:p>
          <a:p>
            <a:pPr lvl="1"/>
            <a:r>
              <a:rPr lang="en-US" sz="2100" dirty="0"/>
              <a:t>Audio versions of stories alongside text versions can be helpful</a:t>
            </a:r>
          </a:p>
        </p:txBody>
      </p:sp>
    </p:spTree>
    <p:extLst>
      <p:ext uri="{BB962C8B-B14F-4D97-AF65-F5344CB8AC3E}">
        <p14:creationId xmlns:p14="http://schemas.microsoft.com/office/powerpoint/2010/main" val="1681799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  Your Ideas?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7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Case study:</a:t>
            </a:r>
            <a:br>
              <a:rPr lang="en-US" sz="4400" dirty="0"/>
            </a:br>
            <a:r>
              <a:rPr lang="en-US" sz="4400" dirty="0"/>
              <a:t>Malone University </a:t>
            </a:r>
            <a:r>
              <a:rPr lang="en-US" sz="4400" i="1" dirty="0"/>
              <a:t>Aviso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Student media as journalism laboratory</a:t>
            </a:r>
          </a:p>
        </p:txBody>
      </p:sp>
    </p:spTree>
    <p:extLst>
      <p:ext uri="{BB962C8B-B14F-4D97-AF65-F5344CB8AC3E}">
        <p14:creationId xmlns:p14="http://schemas.microsoft.com/office/powerpoint/2010/main" val="21339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Year one:</a:t>
            </a:r>
            <a:br>
              <a:rPr lang="en-US" sz="4400" dirty="0"/>
            </a:br>
            <a:r>
              <a:rPr lang="en-US" sz="4400" dirty="0"/>
              <a:t>All 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made some bad assumptions</a:t>
            </a:r>
          </a:p>
        </p:txBody>
      </p:sp>
    </p:spTree>
    <p:extLst>
      <p:ext uri="{BB962C8B-B14F-4D97-AF65-F5344CB8AC3E}">
        <p14:creationId xmlns:p14="http://schemas.microsoft.com/office/powerpoint/2010/main" val="213169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46" y="270933"/>
            <a:ext cx="3780117" cy="5842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9043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46" y="270933"/>
            <a:ext cx="3780117" cy="5842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33" y="270933"/>
            <a:ext cx="5343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tried to transition slowly from print to digital, but we were far too conservative in provided our approach</a:t>
            </a:r>
          </a:p>
          <a:p>
            <a:r>
              <a:rPr lang="en-US" sz="2400" dirty="0"/>
              <a:t>Good news: It was an important baseline for evaluating future changes</a:t>
            </a:r>
          </a:p>
        </p:txBody>
      </p:sp>
    </p:spTree>
    <p:extLst>
      <p:ext uri="{BB962C8B-B14F-4D97-AF65-F5344CB8AC3E}">
        <p14:creationId xmlns:p14="http://schemas.microsoft.com/office/powerpoint/2010/main" val="136002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Year 2:</a:t>
            </a:r>
            <a:br>
              <a:rPr lang="en-US" sz="4400" dirty="0"/>
            </a:br>
            <a:r>
              <a:rPr lang="en-US" sz="4400" dirty="0"/>
              <a:t>truly a web publication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Major restructure, with surprising results</a:t>
            </a:r>
          </a:p>
        </p:txBody>
      </p:sp>
    </p:spTree>
    <p:extLst>
      <p:ext uri="{BB962C8B-B14F-4D97-AF65-F5344CB8AC3E}">
        <p14:creationId xmlns:p14="http://schemas.microsoft.com/office/powerpoint/2010/main" val="62510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46" y="270933"/>
            <a:ext cx="3780117" cy="5842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2990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1486</TotalTime>
  <Words>601</Words>
  <Application>Microsoft Macintosh PowerPoint</Application>
  <PresentationFormat>On-screen Show (4:3)</PresentationFormat>
  <Paragraphs>75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Tw Cen MT</vt:lpstr>
      <vt:lpstr>Circuit</vt:lpstr>
      <vt:lpstr>pRINT TO DIGITAL</vt:lpstr>
      <vt:lpstr>Takeaways:</vt:lpstr>
      <vt:lpstr>Case study: Malone University Aviso</vt:lpstr>
      <vt:lpstr>Year one: All in</vt:lpstr>
      <vt:lpstr>PowerPoint Presentation</vt:lpstr>
      <vt:lpstr>PowerPoint Presentation</vt:lpstr>
      <vt:lpstr>Key findings</vt:lpstr>
      <vt:lpstr>Year 2: truly a web publication</vt:lpstr>
      <vt:lpstr>PowerPoint Presentation</vt:lpstr>
      <vt:lpstr>PowerPoint Presentation</vt:lpstr>
      <vt:lpstr>Key findings</vt:lpstr>
      <vt:lpstr>Key findings</vt:lpstr>
      <vt:lpstr>Key findings</vt:lpstr>
      <vt:lpstr>Key findings</vt:lpstr>
      <vt:lpstr>Key findings</vt:lpstr>
      <vt:lpstr>Year 3: Tweaking and marketing</vt:lpstr>
      <vt:lpstr>Key findings</vt:lpstr>
      <vt:lpstr>Key findings</vt:lpstr>
      <vt:lpstr>Year 4: the experiment ends</vt:lpstr>
      <vt:lpstr>Key findings</vt:lpstr>
      <vt:lpstr>A couple failures</vt:lpstr>
      <vt:lpstr>more current trendS</vt:lpstr>
      <vt:lpstr>more current trendS</vt:lpstr>
      <vt:lpstr>more current trendS</vt:lpstr>
      <vt:lpstr>more current trendS</vt:lpstr>
      <vt:lpstr>Questions?  Your Ideas?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 TO DIGITAL</dc:title>
  <dc:creator>Dixon, David</dc:creator>
  <cp:lastModifiedBy>Dixon, David</cp:lastModifiedBy>
  <cp:revision>22</cp:revision>
  <dcterms:created xsi:type="dcterms:W3CDTF">2016-04-07T13:01:02Z</dcterms:created>
  <dcterms:modified xsi:type="dcterms:W3CDTF">2025-02-11T13:34:19Z</dcterms:modified>
</cp:coreProperties>
</file>