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69" r:id="rId5"/>
    <p:sldId id="270" r:id="rId6"/>
    <p:sldId id="268" r:id="rId7"/>
    <p:sldId id="260" r:id="rId8"/>
    <p:sldId id="263" r:id="rId9"/>
    <p:sldId id="261" r:id="rId10"/>
    <p:sldId id="267" r:id="rId11"/>
    <p:sldId id="262" r:id="rId12"/>
    <p:sldId id="271" r:id="rId13"/>
    <p:sldId id="265" r:id="rId14"/>
    <p:sldId id="27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46"/>
  </p:normalViewPr>
  <p:slideViewPr>
    <p:cSldViewPr>
      <p:cViewPr>
        <p:scale>
          <a:sx n="104" d="100"/>
          <a:sy n="104" d="100"/>
        </p:scale>
        <p:origin x="1096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DE163-2354-0E45-AE6E-0589FEEDBA65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36DE-A625-1B45-A330-176A300D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and </a:t>
            </a:r>
            <a:r>
              <a:rPr lang="en-US"/>
              <a:t>be curious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and </a:t>
            </a:r>
            <a:r>
              <a:rPr lang="en-US"/>
              <a:t>be curious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and </a:t>
            </a:r>
            <a:r>
              <a:rPr lang="en-US"/>
              <a:t>be curious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and </a:t>
            </a:r>
            <a:r>
              <a:rPr lang="en-US"/>
              <a:t>be curious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begin as excerpts then author writes article for you</a:t>
            </a:r>
          </a:p>
          <a:p>
            <a:r>
              <a:rPr lang="en-US" dirty="0" err="1"/>
              <a:t>Njeri</a:t>
            </a:r>
            <a:r>
              <a:rPr lang="en-US" dirty="0"/>
              <a:t> </a:t>
            </a:r>
            <a:r>
              <a:rPr lang="en-US" dirty="0" err="1"/>
              <a:t>Muchunu</a:t>
            </a:r>
            <a:endParaRPr lang="en-US" dirty="0"/>
          </a:p>
          <a:p>
            <a:r>
              <a:rPr lang="en-US" dirty="0"/>
              <a:t>If they don’t respond don’t dare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begin as excerpts then author writes article for you</a:t>
            </a:r>
          </a:p>
          <a:p>
            <a:r>
              <a:rPr lang="en-US" dirty="0" err="1"/>
              <a:t>Njeri</a:t>
            </a:r>
            <a:r>
              <a:rPr lang="en-US" dirty="0"/>
              <a:t> </a:t>
            </a:r>
            <a:r>
              <a:rPr lang="en-US" dirty="0" err="1"/>
              <a:t>Muchunu</a:t>
            </a:r>
            <a:endParaRPr lang="en-US" dirty="0"/>
          </a:p>
          <a:p>
            <a:r>
              <a:rPr lang="en-US" dirty="0"/>
              <a:t>If they don’t respond don’t dare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writers guideline</a:t>
            </a:r>
          </a:p>
          <a:p>
            <a:r>
              <a:rPr lang="en-US" dirty="0"/>
              <a:t>Writing skills talk about interviews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writers guideline</a:t>
            </a:r>
          </a:p>
          <a:p>
            <a:r>
              <a:rPr lang="en-US" dirty="0"/>
              <a:t>Writing skills talk about interviews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36DE-A625-1B45-A330-176A300D59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games/funny-fill-in/article/funny-fill-in-offbe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ly.com/i/subscription/feed/http:/careynieuwhof.com/fee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urchleaders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6165304"/>
            <a:ext cx="4824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ESTHER NYAGA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11960" y="2780928"/>
            <a:ext cx="4788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EDITING THE MAGAZINE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MTI Training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94057" y="5372657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DEVELOPING WRITERS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861B3C6-6A0B-2C49-81A6-F2E711F6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332656"/>
            <a:ext cx="6563072" cy="460648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Writer’s Guidelines Worksheet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C4DA83-4579-134B-9EB0-4FFE30FC36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980728"/>
            <a:ext cx="7560840" cy="5328592"/>
          </a:xfrm>
        </p:spPr>
        <p:txBody>
          <a:bodyPr/>
          <a:lstStyle/>
          <a:p>
            <a:r>
              <a:rPr lang="en-US" altLang="ko-KR" sz="2800" dirty="0">
                <a:latin typeface="Arial" pitchFamily="34" charset="0"/>
                <a:cs typeface="Arial" pitchFamily="34" charset="0"/>
              </a:rPr>
              <a:t>Describe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Your magazine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Your magazine’s purpose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Your magazine’s audience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The kinds of articles you publish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The guidelines for submitting a manuscript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Departments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Article payment policy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Anything else you want them to note</a:t>
            </a:r>
          </a:p>
          <a:p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F5C1-AD86-8E97-6592-55018BAC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Developing Writers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4CA39-67B8-6759-998A-7A13F0181D7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0619" r="-3904" b="-7173"/>
          <a:stretch/>
        </p:blipFill>
        <p:spPr>
          <a:xfrm>
            <a:off x="1160206" y="1069514"/>
            <a:ext cx="8443259" cy="94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FEA65F3-D36C-C404-ECF5-B36A9A4E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472573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4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48B94-04DC-D346-BBE0-7171F5F6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78"/>
          <a:stretch/>
        </p:blipFill>
        <p:spPr>
          <a:xfrm>
            <a:off x="3048620" y="2647950"/>
            <a:ext cx="461972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0648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Sample article titles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8496944" cy="417646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dirty="0">
                <a:solidFill>
                  <a:srgbClr val="2B2C2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Getting out of debt </a:t>
            </a:r>
            <a:endParaRPr lang="en-KE" sz="2000" b="1" u="none" strike="noStrike" dirty="0">
              <a:solidFill>
                <a:srgbClr val="2B2C28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Debt? Milliman Inc. Wants to Help</a:t>
            </a:r>
            <a:endParaRPr lang="en-KE" sz="2000" i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Borrower Is Slave to Themselves</a:t>
            </a:r>
          </a:p>
          <a:p>
            <a:pPr marL="34290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u="none" strike="noStrike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Encouraging giving or generosity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i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Abundance Through Generosity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Is Good, Greed Is Not</a:t>
            </a:r>
          </a:p>
          <a:p>
            <a:pPr marL="34290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u="none" strike="noStrike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Depression and/or suicide trends in your city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in 5 High School Students Have Lost Someone to Suicide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GB" sz="2000" i="1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Dying to Survive: How Young People Are Fighting Against Depression and Suicidal Thoughts</a:t>
            </a:r>
            <a:endParaRPr lang="en-K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1" indent="-342900">
              <a:lnSpc>
                <a:spcPct val="115000"/>
              </a:lnSpc>
              <a:spcAft>
                <a:spcPts val="1400"/>
              </a:spcAft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endParaRPr lang="en-KE" sz="3200" u="none" strike="noStrike" dirty="0">
              <a:solidFill>
                <a:srgbClr val="2B2C28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lnSpc>
                <a:spcPct val="115000"/>
              </a:lnSpc>
              <a:spcAft>
                <a:spcPts val="1400"/>
              </a:spcAft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endParaRPr lang="en-KE" sz="3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0648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Sample article titles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1520" y="2276872"/>
            <a:ext cx="8892480" cy="417646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u="none" strike="noStrike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Waiting on God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“But God, You Promised!”</a:t>
            </a:r>
            <a:endParaRPr lang="en-KE" sz="2000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i="1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He Here Yet? </a:t>
            </a:r>
            <a:endParaRPr lang="en-KE" sz="2000" i="1" dirty="0">
              <a:solidFill>
                <a:srgbClr val="2B2C28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u="none" strike="noStrike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Parenting teens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0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Finding Family: One Couple’s Story of Adopting Teen Siblings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They </a:t>
            </a:r>
            <a:r>
              <a:rPr lang="en-US" sz="2000" i="1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Worst </a:t>
            </a:r>
            <a:r>
              <a:rPr lang="en-US" sz="2000" i="1" dirty="0">
                <a:solidFill>
                  <a:srgbClr val="2B2C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000" i="1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ears</a:t>
            </a:r>
            <a:r>
              <a:rPr lang="en-US" sz="2000" i="1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Parenting Teens</a:t>
            </a:r>
          </a:p>
          <a:p>
            <a:pPr marL="342900" lvl="0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KE" sz="2000" b="1" u="none" strike="noStrike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Artificial Intelligence (AI)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0" dirty="0">
                <a:solidFill>
                  <a:srgbClr val="2B2C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Robot Will See </a:t>
            </a:r>
            <a:r>
              <a:rPr lang="en-US" sz="2000" i="1" kern="0" dirty="0">
                <a:solidFill>
                  <a:srgbClr val="2B2C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Now: Artificial Intelligence in Healthcare</a:t>
            </a:r>
          </a:p>
          <a:p>
            <a:pPr marL="1085850" lvl="1" indent="-342900">
              <a:lnSpc>
                <a:spcPct val="115000"/>
              </a:lnSpc>
              <a:buClr>
                <a:srgbClr val="2B2C28"/>
              </a:buClr>
              <a:buSzPts val="1450"/>
              <a:buFont typeface="Arial" panose="020B0604020202020204" pitchFamily="34" charset="0"/>
              <a:buChar char="●"/>
            </a:pPr>
            <a:r>
              <a:rPr lang="en-US" sz="2000" i="1" kern="0" dirty="0">
                <a:solidFill>
                  <a:srgbClr val="2B2C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Bible and AI</a:t>
            </a:r>
            <a:endParaRPr lang="ko-KR" altLang="en-US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2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1520" y="2276872"/>
            <a:ext cx="8892480" cy="4176464"/>
          </a:xfrm>
        </p:spPr>
        <p:txBody>
          <a:bodyPr/>
          <a:lstStyle/>
          <a:p>
            <a:pPr lvl="0">
              <a:lnSpc>
                <a:spcPct val="115000"/>
              </a:lnSpc>
              <a:buClr>
                <a:srgbClr val="2B2C28"/>
              </a:buClr>
              <a:buSzPts val="1450"/>
            </a:pPr>
            <a:r>
              <a:rPr lang="en-GB" altLang="ko-KR" sz="2800" i="1" dirty="0">
                <a:latin typeface="Arial" pitchFamily="34" charset="0"/>
                <a:cs typeface="Arial" pitchFamily="34" charset="0"/>
                <a:hlinkClick r:id="rId3"/>
              </a:rPr>
              <a:t>https://kids.nationalgeographic.com/games/funny-fill-in/article/funny-fill-in-offbeat</a:t>
            </a:r>
            <a:endParaRPr lang="en-GB" altLang="ko-KR" sz="2800" i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buClr>
                <a:srgbClr val="2B2C28"/>
              </a:buClr>
              <a:buSzPts val="1450"/>
            </a:pPr>
            <a:endParaRPr lang="ko-KR" altLang="en-US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9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0648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Where to find writers (original articles)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4176464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Read books and articles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Sermons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Social media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Exhibitions and conferences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Networking and referrals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Unsolicited writers (people who express interest)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Events </a:t>
            </a:r>
            <a:r>
              <a:rPr lang="mr-IN" altLang="ko-KR" sz="28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 host a writer’s workshop, club</a:t>
            </a:r>
          </a:p>
          <a:p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artoon Ears Listening">
            <a:extLst>
              <a:ext uri="{FF2B5EF4-FFF2-40B4-BE49-F238E27FC236}">
                <a16:creationId xmlns:a16="http://schemas.microsoft.com/office/drawing/2014/main" id="{F35050AB-868F-6BC4-9459-6F97EE67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5617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1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/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Where to find writers (permission to reprint)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348880"/>
            <a:ext cx="8219256" cy="432048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ko-KR" sz="2800" dirty="0" err="1">
                <a:latin typeface="Arial" pitchFamily="34" charset="0"/>
                <a:cs typeface="Arial" pitchFamily="34" charset="0"/>
              </a:rPr>
              <a:t>Feedly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hlinkClick r:id="rId3"/>
              </a:rPr>
              <a:t>https://feedly.com/i/subscription/feed%2Fhttp%3A%2F%2Fcareynieuwhof.com%2Ffeed%2F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Book excerpts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Blogs/websites (specifically of individuals in your area of interest)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Internet search on your area of interest (</a:t>
            </a:r>
            <a:r>
              <a:rPr lang="en-US" altLang="ko-KR" sz="2800" dirty="0">
                <a:latin typeface="Arial" pitchFamily="34" charset="0"/>
                <a:cs typeface="Arial" pitchFamily="34" charset="0"/>
                <a:hlinkClick r:id="rId4"/>
              </a:rPr>
              <a:t>www.churchleaders.com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YouTube/podcasts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8612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Take note when using permission to reprint writers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708920"/>
            <a:ext cx="8219256" cy="39604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Check permission guidelines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If they do not respond to your ‘permission to reprint’ query DO NOT publish the article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Find ways to barter (advert in exchange of article, links to their online platforms, features in multiple editions)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It is possible to grow your relationship with these authors to write original articles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0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3324"/>
            <a:ext cx="8229600" cy="713508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Working with your writer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2398" y="1916832"/>
            <a:ext cx="8229600" cy="4824536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Know what you want (provide a writers’ guideline)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Communicate with them (saves time, creates relationship, sets expectations)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Work to grow their writing skills (begin where they are).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Pay them if you can (monetary and/or in kind </a:t>
            </a:r>
            <a:r>
              <a:rPr lang="mr-IN" altLang="ko-KR" sz="26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altLang="ko-KR" sz="2600" dirty="0">
                <a:latin typeface="Arial" pitchFamily="34" charset="0"/>
                <a:cs typeface="Arial" pitchFamily="34" charset="0"/>
              </a:rPr>
              <a:t> sponsor lunch, workshops, cards, merchandise, etc.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Give time in your planning schedule for back and forth with your writers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600" dirty="0">
                <a:latin typeface="Arial" pitchFamily="34" charset="0"/>
                <a:cs typeface="Arial" pitchFamily="34" charset="0"/>
              </a:rPr>
              <a:t>Share a copy or link of published work</a:t>
            </a:r>
          </a:p>
          <a:p>
            <a:pPr marL="457200" indent="-457200">
              <a:buFont typeface="Arial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9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Developing Writers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3324"/>
            <a:ext cx="8229600" cy="713508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Keys to helping a writer rewrite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2398" y="1916832"/>
            <a:ext cx="8229600" cy="4608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Give your instructions in writing (tracked changes/comments)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Be sensitive (they’ve put in time and passion)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Always give positive feedback first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Use gentle, positive language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Give specific suggestions as to how the article can be improved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Explain why the changes are important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Give a deadline</a:t>
            </a:r>
          </a:p>
          <a:p>
            <a:pPr marL="457200" indent="-457200">
              <a:buFont typeface="Arial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altLang="ko-KR" sz="2800" dirty="0">
                <a:latin typeface="Arial" pitchFamily="34" charset="0"/>
                <a:cs typeface="Arial" pitchFamily="34" charset="0"/>
              </a:rPr>
              <a:t>Back to should we publish this article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15999</TotalTime>
  <Words>614</Words>
  <Application>Microsoft Macintosh PowerPoint</Application>
  <PresentationFormat>On-screen Show (4:3)</PresentationFormat>
  <Paragraphs>109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맑은 고딕</vt:lpstr>
      <vt:lpstr>Aptos</vt:lpstr>
      <vt:lpstr>Arial</vt:lpstr>
      <vt:lpstr>Calibri</vt:lpstr>
      <vt:lpstr>Office Theme</vt:lpstr>
      <vt:lpstr>Custom Design</vt:lpstr>
      <vt:lpstr>PowerPoint Presentation</vt:lpstr>
      <vt:lpstr> Developing Writers</vt:lpstr>
      <vt:lpstr> Developing Writers</vt:lpstr>
      <vt:lpstr> Developing Writers</vt:lpstr>
      <vt:lpstr> Developing Writers</vt:lpstr>
      <vt:lpstr> Developing Writers</vt:lpstr>
      <vt:lpstr> Developing Writers</vt:lpstr>
      <vt:lpstr> Developing Writers</vt:lpstr>
      <vt:lpstr> Developing Writers</vt:lpstr>
      <vt:lpstr>PowerPoint Presentation</vt:lpstr>
      <vt:lpstr>Developing Writers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Esther</cp:lastModifiedBy>
  <cp:revision>67</cp:revision>
  <dcterms:created xsi:type="dcterms:W3CDTF">2014-04-01T16:35:38Z</dcterms:created>
  <dcterms:modified xsi:type="dcterms:W3CDTF">2024-05-09T14:24:39Z</dcterms:modified>
</cp:coreProperties>
</file>